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2"/>
  </p:notesMasterIdLst>
  <p:sldIdLst>
    <p:sldId id="969" r:id="rId3"/>
    <p:sldId id="1112" r:id="rId4"/>
    <p:sldId id="1126" r:id="rId5"/>
    <p:sldId id="1105" r:id="rId6"/>
    <p:sldId id="1369" r:id="rId7"/>
    <p:sldId id="1363" r:id="rId8"/>
    <p:sldId id="1370" r:id="rId9"/>
    <p:sldId id="1371" r:id="rId10"/>
    <p:sldId id="1372" r:id="rId11"/>
    <p:sldId id="1364" r:id="rId12"/>
    <p:sldId id="1227" r:id="rId13"/>
    <p:sldId id="1127" r:id="rId14"/>
    <p:sldId id="1373" r:id="rId15"/>
    <p:sldId id="1365" r:id="rId16"/>
    <p:sldId id="1354" r:id="rId17"/>
    <p:sldId id="1360" r:id="rId18"/>
    <p:sldId id="1374" r:id="rId19"/>
    <p:sldId id="1366" r:id="rId20"/>
    <p:sldId id="1228" r:id="rId21"/>
    <p:sldId id="1133" r:id="rId22"/>
    <p:sldId id="1367" r:id="rId23"/>
    <p:sldId id="1355" r:id="rId24"/>
    <p:sldId id="1356" r:id="rId25"/>
    <p:sldId id="1376" r:id="rId26"/>
    <p:sldId id="1368" r:id="rId27"/>
    <p:sldId id="1358" r:id="rId28"/>
    <p:sldId id="1359" r:id="rId29"/>
    <p:sldId id="1142" r:id="rId30"/>
    <p:sldId id="114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75B6B4-6661-4C99-91CB-E1CE9AB5936C}" v="11" dt="2021-11-06T01:44:12.8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0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C575B6B4-6661-4C99-91CB-E1CE9AB5936C}"/>
    <pc:docChg chg="undo custSel addSld delSld modSld">
      <pc:chgData name="Chunping Xu" userId="a5962ba47313b1f5" providerId="LiveId" clId="{C575B6B4-6661-4C99-91CB-E1CE9AB5936C}" dt="2021-11-11T22:29:30.401" v="47" actId="20577"/>
      <pc:docMkLst>
        <pc:docMk/>
      </pc:docMkLst>
      <pc:sldChg chg="add setBg modAnim">
        <pc:chgData name="Chunping Xu" userId="a5962ba47313b1f5" providerId="LiveId" clId="{C575B6B4-6661-4C99-91CB-E1CE9AB5936C}" dt="2021-11-06T00:34:35.300" v="19"/>
        <pc:sldMkLst>
          <pc:docMk/>
          <pc:sldMk cId="0" sldId="262"/>
        </pc:sldMkLst>
      </pc:sldChg>
      <pc:sldChg chg="modSp">
        <pc:chgData name="Chunping Xu" userId="a5962ba47313b1f5" providerId="LiveId" clId="{C575B6B4-6661-4C99-91CB-E1CE9AB5936C}" dt="2021-11-05T23:04:09.592" v="10" actId="1076"/>
        <pc:sldMkLst>
          <pc:docMk/>
          <pc:sldMk cId="0" sldId="282"/>
        </pc:sldMkLst>
        <pc:spChg chg="mod">
          <ac:chgData name="Chunping Xu" userId="a5962ba47313b1f5" providerId="LiveId" clId="{C575B6B4-6661-4C99-91CB-E1CE9AB5936C}" dt="2021-11-05T23:04:09.592" v="10" actId="1076"/>
          <ac:spMkLst>
            <pc:docMk/>
            <pc:sldMk cId="0" sldId="282"/>
            <ac:spMk id="30764" creationId="{61A03987-4BE7-4499-90F1-AE142024FC6B}"/>
          </ac:spMkLst>
        </pc:spChg>
      </pc:sldChg>
      <pc:sldChg chg="modSp mod">
        <pc:chgData name="Chunping Xu" userId="a5962ba47313b1f5" providerId="LiveId" clId="{C575B6B4-6661-4C99-91CB-E1CE9AB5936C}" dt="2021-11-11T22:29:30.401" v="47" actId="20577"/>
        <pc:sldMkLst>
          <pc:docMk/>
          <pc:sldMk cId="3941184548" sldId="969"/>
        </pc:sldMkLst>
        <pc:spChg chg="mod">
          <ac:chgData name="Chunping Xu" userId="a5962ba47313b1f5" providerId="LiveId" clId="{C575B6B4-6661-4C99-91CB-E1CE9AB5936C}" dt="2021-11-11T22:29:30.401" v="47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575B6B4-6661-4C99-91CB-E1CE9AB5936C}" dt="2021-11-06T01:13:59.536" v="30"/>
        <pc:sldMkLst>
          <pc:docMk/>
          <pc:sldMk cId="829457335" sldId="1105"/>
        </pc:sldMkLst>
        <pc:spChg chg="mod">
          <ac:chgData name="Chunping Xu" userId="a5962ba47313b1f5" providerId="LiveId" clId="{C575B6B4-6661-4C99-91CB-E1CE9AB5936C}" dt="2021-11-06T01:12:09.576" v="29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6T01:14:08.361" v="31" actId="207"/>
        <pc:sldMkLst>
          <pc:docMk/>
          <pc:sldMk cId="2525696250" sldId="1106"/>
        </pc:sldMkLst>
        <pc:spChg chg="mod">
          <ac:chgData name="Chunping Xu" userId="a5962ba47313b1f5" providerId="LiveId" clId="{C575B6B4-6661-4C99-91CB-E1CE9AB5936C}" dt="2021-11-06T01:14:08.361" v="31" actId="207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69733650" sldId="112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895255404" sldId="11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757391362" sldId="1131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994419938" sldId="1132"/>
        </pc:sldMkLst>
      </pc:sldChg>
      <pc:sldChg chg="modSp mod">
        <pc:chgData name="Chunping Xu" userId="a5962ba47313b1f5" providerId="LiveId" clId="{C575B6B4-6661-4C99-91CB-E1CE9AB5936C}" dt="2021-11-05T23:08:14.294" v="16"/>
        <pc:sldMkLst>
          <pc:docMk/>
          <pc:sldMk cId="1463876300" sldId="1133"/>
        </pc:sldMkLst>
        <pc:spChg chg="mod">
          <ac:chgData name="Chunping Xu" userId="a5962ba47313b1f5" providerId="LiveId" clId="{C575B6B4-6661-4C99-91CB-E1CE9AB5936C}" dt="2021-11-05T23:08:14.294" v="16"/>
          <ac:spMkLst>
            <pc:docMk/>
            <pc:sldMk cId="1463876300" sldId="1133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27517099" sldId="113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379171661" sldId="1139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3254918424" sldId="114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802548021" sldId="1141"/>
        </pc:sldMkLst>
      </pc:sldChg>
      <pc:sldChg chg="modSp">
        <pc:chgData name="Chunping Xu" userId="a5962ba47313b1f5" providerId="LiveId" clId="{C575B6B4-6661-4C99-91CB-E1CE9AB5936C}" dt="2021-11-06T01:44:12.863" v="38" actId="20577"/>
        <pc:sldMkLst>
          <pc:docMk/>
          <pc:sldMk cId="2581471721" sldId="1142"/>
        </pc:sldMkLst>
        <pc:spChg chg="mod">
          <ac:chgData name="Chunping Xu" userId="a5962ba47313b1f5" providerId="LiveId" clId="{C575B6B4-6661-4C99-91CB-E1CE9AB5936C}" dt="2021-11-06T01:44:12.863" v="38" actId="20577"/>
          <ac:spMkLst>
            <pc:docMk/>
            <pc:sldMk cId="2581471721" sldId="1142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4031189643" sldId="1143"/>
        </pc:sldMkLst>
      </pc:sldChg>
      <pc:sldChg chg="modSp mod">
        <pc:chgData name="Chunping Xu" userId="a5962ba47313b1f5" providerId="LiveId" clId="{C575B6B4-6661-4C99-91CB-E1CE9AB5936C}" dt="2021-11-05T22:12:31.322" v="6" actId="20577"/>
        <pc:sldMkLst>
          <pc:docMk/>
          <pc:sldMk cId="713607389" sldId="1144"/>
        </pc:sldMkLst>
        <pc:spChg chg="mod">
          <ac:chgData name="Chunping Xu" userId="a5962ba47313b1f5" providerId="LiveId" clId="{C575B6B4-6661-4C99-91CB-E1CE9AB5936C}" dt="2021-11-05T22:12:31.322" v="6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5T22:13:44.014" v="9" actId="20577"/>
        <pc:sldMkLst>
          <pc:docMk/>
          <pc:sldMk cId="4089754007" sldId="1226"/>
        </pc:sldMkLst>
        <pc:spChg chg="mod">
          <ac:chgData name="Chunping Xu" userId="a5962ba47313b1f5" providerId="LiveId" clId="{C575B6B4-6661-4C99-91CB-E1CE9AB5936C}" dt="2021-11-05T22:13:44.014" v="9" actId="20577"/>
          <ac:spMkLst>
            <pc:docMk/>
            <pc:sldMk cId="4089754007" sldId="1226"/>
            <ac:spMk id="8" creationId="{E0EB5CBB-CE52-4FEF-9EC8-BA01A1807AEF}"/>
          </ac:spMkLst>
        </pc:spChg>
      </pc:sldChg>
      <pc:sldChg chg="add del">
        <pc:chgData name="Chunping Xu" userId="a5962ba47313b1f5" providerId="LiveId" clId="{C575B6B4-6661-4C99-91CB-E1CE9AB5936C}" dt="2021-11-06T01:41:19.728" v="33"/>
        <pc:sldMkLst>
          <pc:docMk/>
          <pc:sldMk cId="1643336591" sldId="12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629905784" sldId="1230"/>
        </pc:sldMkLst>
      </pc:sldChg>
      <pc:sldChg chg="add">
        <pc:chgData name="Chunping Xu" userId="a5962ba47313b1f5" providerId="LiveId" clId="{C575B6B4-6661-4C99-91CB-E1CE9AB5936C}" dt="2021-11-06T01:41:19.738" v="34"/>
        <pc:sldMkLst>
          <pc:docMk/>
          <pc:sldMk cId="3871351652" sldId="1230"/>
        </pc:sldMkLst>
      </pc:sldChg>
      <pc:sldChg chg="new del">
        <pc:chgData name="Chunping Xu" userId="a5962ba47313b1f5" providerId="LiveId" clId="{C575B6B4-6661-4C99-91CB-E1CE9AB5936C}" dt="2021-11-06T00:35:57.290" v="20" actId="47"/>
        <pc:sldMkLst>
          <pc:docMk/>
          <pc:sldMk cId="4241925513" sldId="12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哥林多后书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第二课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3-4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哥林多后书的大纲（参考启导本）：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一、为行程的解释与分辩。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1:1-2:17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二、为使徒职分的说明。	</a:t>
            </a:r>
            <a:r>
              <a:rPr lang="en-US" altLang="zh-CN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3:1-6:18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三、与教会互信的恢复。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7:1-7:16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四、为耶城圣徒收集奉献。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8:1-9:15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五、保罗使徒的证据。	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10:1-13:14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078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8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二、为使徒职分的说明。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3:1-6:18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、哥林多教会就是保罗为基督使徒的推荐信。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3:1-3:3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、保罗身为使徒乃出于基督亲自的呼召。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3:4-3:11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、保罗能大胆传讲是得着了主灵里的自由。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3:12-3:18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、使徒职分的核心是表明基督并祂的道。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4:1-4:6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、使徒的服事见证出于主的莫大的能力。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4:7-4:12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、使徒承受苦楚而服事乃因看到将来的荣耀。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4:13-4:18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773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我们岂是又举荐自己吗？岂像别人用人的荐信给你们或用你们的荐信给人吗？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你们就是我们的荐信，写在我们的心里，被众人所知道所念诵的。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你们明显是基督的信，藉着我们修成的。不是用墨写的，乃是用永生上帝的灵写的；不是写在石版上，乃是写在心版上。</a:t>
            </a:r>
          </a:p>
        </p:txBody>
      </p:sp>
    </p:spTree>
    <p:extLst>
      <p:ext uri="{BB962C8B-B14F-4D97-AF65-F5344CB8AC3E}">
        <p14:creationId xmlns:p14="http://schemas.microsoft.com/office/powerpoint/2010/main" val="829457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我不是自由的吗？我不是使徒吗？我不是见过我们的主耶稣吗？你们不是我在主里面所做之工吗？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假若在别人，我不是使徒，在你们，我总是使徒，因为你们在主里正是我作使徒的印证。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我对那盘问我的人就是这样分诉：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难道我们没有权柄靠福音吃喝吗？</a:t>
            </a:r>
          </a:p>
        </p:txBody>
      </p:sp>
    </p:spTree>
    <p:extLst>
      <p:ext uri="{BB962C8B-B14F-4D97-AF65-F5344CB8AC3E}">
        <p14:creationId xmlns:p14="http://schemas.microsoft.com/office/powerpoint/2010/main" val="2946782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109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感谢上帝！常率领我们在基督里夸胜，并藉着我们在各处显扬那因认识基督而有的香气。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因为我们在上帝面前，无论在得救的人身上或灭亡的人身上，都有基督馨香之气。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在这等人，就作了死的香气叫他死；在那等人，就作了活的香气叫他活。这事谁能当得起呢？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我们不像那许多人，为利混乱上帝的道；乃是由于诚实，由于上帝，在上帝面前凭着基督讲道。 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537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加拉太书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我希奇你们这么快离开那藉着基督之恩召你们的，去从别的福音。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那并不是福音，不过有些人搅扰你们，要把基督的福音更改了。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但无论是我们，是天上来的使者，若传福音给你们，与我们所传给你们的不同，他就应当被咒诅。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173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犹大书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亲爱的弟兄啊，我想尽心写信给你们，论我们同得救恩的时候，就不得不写信劝你们，要为从前一次交付圣徒的真道竭力地争辩。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因为有些人偷着进来，就是自古被定受刑罚的，是不虔诚的，将我们上帝的恩变作放纵情欲的机会，并且不认独一的主宰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我们主耶稣基督。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183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思考分享问题：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、谁能成为我们作为基督门徒的推荐信？</a:t>
            </a:r>
          </a:p>
        </p:txBody>
      </p:sp>
    </p:spTree>
    <p:extLst>
      <p:ext uri="{BB962C8B-B14F-4D97-AF65-F5344CB8AC3E}">
        <p14:creationId xmlns:p14="http://schemas.microsoft.com/office/powerpoint/2010/main" val="2179974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8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二、为使徒职分的说明。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3:1-6:18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、哥林多教会就是保罗为基督使徒的推荐信。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3:1-3:3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、保罗身为使徒乃出于基督亲自的呼召。	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3:4-3:11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、保罗能大胆传讲是得着了主灵里的自由。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3:12-3:18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、使徒职分的核心是表明基督并祂的道。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4:1-4:6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、使徒的服事见证出于主的莫大的能力。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4:7-4:12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、使徒承受苦楚而服事乃因看到将来的荣耀。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4:13-4:18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696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/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我们因基督，所以在上帝面前才有这样的信心。</a:t>
            </a:r>
          </a:p>
          <a:p>
            <a:pPr marL="0" indent="0"/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并不是我们凭自己能承担甚么事；我们所能承担的，乃是出于上帝。</a:t>
            </a:r>
          </a:p>
          <a:p>
            <a:pPr marL="0" indent="0"/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他叫我们能承当这新约的执事，不是凭着字句，乃是凭着精意；因为那字句是叫人死，精意是叫人活。</a:t>
            </a:r>
          </a:p>
          <a:p>
            <a:pPr marL="0" indent="0"/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那用字刻在石头上属死的职事尚且有荣光，甚至以色列人因摩西面上的荣光，不能定睛看他的脸；这荣光原是渐渐退去的，</a:t>
            </a:r>
          </a:p>
          <a:p>
            <a:pPr marL="0" indent="0"/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何况那属灵的职事岂不更有荣光吗？</a:t>
            </a:r>
          </a:p>
          <a:p>
            <a:pPr marL="0" indent="0"/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若是定罪的职事有荣光，那称义的职事荣光就越发大了。</a:t>
            </a:r>
          </a:p>
          <a:p>
            <a:pPr marL="0" indent="0"/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那从前有荣光的，因这极大的荣光就算不得有荣光了；</a:t>
            </a:r>
          </a:p>
          <a:p>
            <a:pPr marL="0" indent="0"/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若那废掉的有荣光，这长存的就更有荣光了。</a:t>
            </a:r>
          </a:p>
        </p:txBody>
      </p:sp>
    </p:spTree>
    <p:extLst>
      <p:ext uri="{BB962C8B-B14F-4D97-AF65-F5344CB8AC3E}">
        <p14:creationId xmlns:p14="http://schemas.microsoft.com/office/powerpoint/2010/main" val="4117151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彼得前书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主乃活石，固然是被人所弃的，却是被上帝所拣选、所宝贵的。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你们来到主面前，也就像活石，被建造成为灵宫，作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圣洁的祭司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，藉着耶稣基督奉献上帝所悦纳的灵祭。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因为经上说：看哪，我把所拣选、所宝贵的房角石安放在锡安；信靠他的人必不至于羞愧。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惟有你们是被拣选的族类，是有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君尊的祭司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，是圣洁的国度，是属上帝的子民，要叫你们宣扬那召你们出黑暗入奇妙光明者的美德。</a:t>
            </a:r>
          </a:p>
        </p:txBody>
      </p:sp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思考分享问题：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、我们如何理解已经是君尊的祭司？如何在生活中实践这一点？</a:t>
            </a:r>
          </a:p>
        </p:txBody>
      </p:sp>
    </p:spTree>
    <p:extLst>
      <p:ext uri="{BB962C8B-B14F-4D97-AF65-F5344CB8AC3E}">
        <p14:creationId xmlns:p14="http://schemas.microsoft.com/office/powerpoint/2010/main" val="125875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8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二、为使徒职分的说明。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3:1-6:18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、哥林多教会就是保罗为基督使徒的推荐信。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3:1-3:3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、保罗身为使徒乃出于基督亲自的呼召。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3:4-3:11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、保罗能大胆传讲是得着了主灵里的自由。	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3:12-3:18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、使徒职分的核心是表明基督并祂的道。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4:1-4:6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、使徒的服事见证出于主的莫大的能力。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4:7-4:12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、使徒承受苦楚而服事乃因看到将来的荣耀。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4:13-4:18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592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我们既有这样的盼望，就大胆讲说，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不像摩西将帕子蒙在脸上，叫以色列人不能定睛看到那将废者的结局。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但他们的心地刚硬，直到今日诵读旧约的时候，这帕子还没有揭去。这帕子在基督里已经废去了。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然而直到今日，每逢诵读摩西书的时候，帕子还在他们心上。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但他们的心几时归向主，帕子就几时除去了。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主就是那灵；主的灵在哪里，那里就得以自由。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我们众人既然敞着脸得以看见主的荣光，好像从镜子里返照，就变成主的形状，荣上加荣，如同从主的灵变成的。</a:t>
            </a:r>
          </a:p>
        </p:txBody>
      </p:sp>
    </p:spTree>
    <p:extLst>
      <p:ext uri="{BB962C8B-B14F-4D97-AF65-F5344CB8AC3E}">
        <p14:creationId xmlns:p14="http://schemas.microsoft.com/office/powerpoint/2010/main" val="4145895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加拉太书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基督释放了我们，叫我们得以自由。所以要站立得稳，不要再被奴仆的轭挟制。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原来在基督耶稣里，受割礼不受割礼全无功效，惟独使人生发仁爱的信心才有功效。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弟兄们，你们蒙召是要得自由，只是不可将你们的自由当作放纵情欲的机会，总要用爱心互相服事。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因为全律法都包在「爱人如己」这一句话之内了。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299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思考分享问题：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、今天我们有大胆传扬福音的自由和勇气吗？</a:t>
            </a:r>
          </a:p>
        </p:txBody>
      </p:sp>
    </p:spTree>
    <p:extLst>
      <p:ext uri="{BB962C8B-B14F-4D97-AF65-F5344CB8AC3E}">
        <p14:creationId xmlns:p14="http://schemas.microsoft.com/office/powerpoint/2010/main" val="22874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8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二、为使徒职分的说明。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3:1-6:18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、哥林多教会就是保罗为基督使徒的推荐信。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3:1-3:3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、保罗身为使徒乃出于基督亲自的呼召。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3:4-3:11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、保罗能大胆传讲是得着了主灵里的自由。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3:12-3:18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、使徒职分的核心是表明基督并祂的道。	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4:1-4:6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、使徒的服事见证出于主的莫大的能力。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4:7-4:12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、使徒承受苦楚而服事乃因看到将来的荣耀。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4:13-4:18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585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我们既然蒙怜悯，受了这职分，就不丧胆，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乃将那些暗昧可耻的事弃绝了；不行诡诈，不谬讲上帝的道理，只将真理表明出来，好在上帝面前把自己荐与各人的良心。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如果我们的福音蒙蔽，就是蒙蔽在灭亡的人身上。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此等不信之人被这世界的神弄瞎了心眼，不叫基督荣耀福音的光照着他们。基督本是上帝的像。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我们原不是传自己，乃是传基督耶稣为主，并且自己因耶稣作你们的仆人。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那吩咐光从黑暗里照出来的上帝，已经照在我们心里，叫我们得知上帝荣耀的光显在耶稣基督的面上。</a:t>
            </a:r>
          </a:p>
        </p:txBody>
      </p:sp>
    </p:spTree>
    <p:extLst>
      <p:ext uri="{BB962C8B-B14F-4D97-AF65-F5344CB8AC3E}">
        <p14:creationId xmlns:p14="http://schemas.microsoft.com/office/powerpoint/2010/main" val="2606221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希伯来书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上帝既在古时藉着众先知多次多方地晓谕列祖，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就在这末世藉着他儿子晓谕我们；又早已立他为承受万有的，也曾藉着他创造诸世界。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他是上帝荣耀所发的光辉，是上帝本体的真像，常用他权能的命令托住万有。他洗净了人的罪，就坐在高天至大者的右边。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他所承受的名，既比天使的名更尊贵，就远超过天使。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876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8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二、为使徒职分的说明。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3:1-6:18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、哥林多教会就是保罗为基督使徒的推荐信。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3:1-3:3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、保罗身为使徒乃出于基督亲自的呼召。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3:4-3:11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、保罗能大胆传讲是得着了主灵里的自由。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3:12-3:18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、使徒职分的核心是表明基督并祂的道。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4:1-4:6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、使徒的服事见证出于主的莫大的能力。	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4:7-4:12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、使徒承受苦楚而服事乃因看到将来的荣耀。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4:13-4:18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502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我们有这宝贝放在瓦器里，要显明这莫大的能力是出于上帝，不是出于我们。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我们四面受敌，却不被困住；心里作难，却不至失望；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遭逼迫，却不被丢弃；打倒了，却不至死亡。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身上常带着耶稣的死，使耶稣的生也显明在我们身上。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因为我们这活着的人是常为耶稣被交于死地，使耶稣的生在我们这必死的身上显明出来。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这样看来，死是在我们身上发动，生却在你们身上发动。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867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提摩太后书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在大户人家，不但有金器银器，也有木器瓦器；有作为贵重的，有作为卑贱的。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人若自洁，脱离卑贱的事，就必作贵重的器皿，成为圣洁，合乎主用，预备行各样的善事。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073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思考分享问题：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、我们清楚自己在主家中的位分吗？有靠着里面的能力尽上本分吗？</a:t>
            </a:r>
          </a:p>
        </p:txBody>
      </p:sp>
    </p:spTree>
    <p:extLst>
      <p:ext uri="{BB962C8B-B14F-4D97-AF65-F5344CB8AC3E}">
        <p14:creationId xmlns:p14="http://schemas.microsoft.com/office/powerpoint/2010/main" val="3942056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8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二、为使徒职分的说明。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3:1-6:18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、哥林多教会就是保罗为基督使徒的推荐信。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3:1-3:3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、保罗身为使徒乃出于基督亲自的呼召。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3:4-3:11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、保罗能大胆传讲是得着了主灵里的自由。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3:12-3:18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、使徒职分的核心是表明基督并祂的道。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4:1-4:6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、使徒的服事见证出于主的莫大的能力。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4:7-4:12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、使徒承受苦楚而服事乃因看到将来的荣耀。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4:13-4:18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621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125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但我们既有信心，正如经上记着说：「我因信，所以如此说话。」我们也信，所以也说话。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自己知道那叫主耶稣复活的，也必叫我们与耶稣一同复活，并且叫我们与你们一同站在他面前。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凡事都是为你们，好叫恩惠因人多越发加增，感谢格外显多，以致荣耀归与上帝。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所以，我们不丧胆。外体虽然毁坏，内心却一天新似一天。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我们这至暂至轻的苦楚，要为我们成就极重无比、永远的荣耀。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原来我们不是顾念所见的，乃是顾念所不见的；因为所见的是暂时的，所不见的是永远的。</a:t>
            </a:r>
          </a:p>
        </p:txBody>
      </p:sp>
    </p:spTree>
    <p:extLst>
      <p:ext uri="{BB962C8B-B14F-4D97-AF65-F5344CB8AC3E}">
        <p14:creationId xmlns:p14="http://schemas.microsoft.com/office/powerpoint/2010/main" val="33846758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希伯来书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这些人都是存着信心死的，并没有得着所应许的；却从远处望见，且欢喜迎接，又承认自己在世上是客旅，是寄居的。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说这样话的人是表明自己要找一个家乡。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他们若想念所离开的家乡，还有可以回去的机会。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他们却羡慕一个更美的家乡，就是在天上的。所以上帝被称为他们的上帝，并不以为耻，因为他已经给他们预备了一座城。</a:t>
            </a:r>
          </a:p>
        </p:txBody>
      </p:sp>
    </p:spTree>
    <p:extLst>
      <p:ext uri="{BB962C8B-B14F-4D97-AF65-F5344CB8AC3E}">
        <p14:creationId xmlns:p14="http://schemas.microsoft.com/office/powerpoint/2010/main" val="14019926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661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思考分享问题：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、谁能成为我们作为基督门徒的推荐信？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、我们如何理解已经是君尊的祭司？如何在生活中实践这一点？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、今天我们有大胆传扬福音的自由和勇气吗？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、我们清楚自己在主家中的位分吗？有靠着里面的能力尽上本分吗？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、如果需要为基督的名受苦，我们有心理准备吗？那看不见的荣耀对我们有何等的重要？</a:t>
            </a:r>
          </a:p>
        </p:txBody>
      </p:sp>
    </p:spTree>
    <p:extLst>
      <p:ext uri="{BB962C8B-B14F-4D97-AF65-F5344CB8AC3E}">
        <p14:creationId xmlns:p14="http://schemas.microsoft.com/office/powerpoint/2010/main" val="25814717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》5-6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10652</TotalTime>
  <Words>3247</Words>
  <Application>Microsoft Office PowerPoint</Application>
  <PresentationFormat>Widescreen</PresentationFormat>
  <Paragraphs>147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MingLiU</vt:lpstr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10</cp:revision>
  <dcterms:created xsi:type="dcterms:W3CDTF">2020-11-05T21:27:14Z</dcterms:created>
  <dcterms:modified xsi:type="dcterms:W3CDTF">2022-03-11T22:56:41Z</dcterms:modified>
</cp:coreProperties>
</file>